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0" r:id="rId4"/>
    <p:sldId id="313" r:id="rId5"/>
    <p:sldId id="285" r:id="rId6"/>
    <p:sldId id="325" r:id="rId7"/>
    <p:sldId id="326" r:id="rId8"/>
    <p:sldId id="327" r:id="rId9"/>
    <p:sldId id="329" r:id="rId10"/>
    <p:sldId id="330" r:id="rId11"/>
    <p:sldId id="331" r:id="rId12"/>
    <p:sldId id="332" r:id="rId13"/>
    <p:sldId id="298" r:id="rId14"/>
    <p:sldId id="284" r:id="rId15"/>
    <p:sldId id="262" r:id="rId16"/>
  </p:sldIdLst>
  <p:sldSz cx="9144000" cy="6858000" type="screen4x3"/>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id="{727C0728-BFBA-4018-A895-7E45D940962F}">
          <p14:sldIdLst>
            <p14:sldId id="256"/>
          </p14:sldIdLst>
        </p14:section>
        <p14:section name="COURSE CONTENT" id="{F4927CBE-FA17-46D1-BAAE-887D0AF2CCBF}">
          <p14:sldIdLst>
            <p14:sldId id="257"/>
            <p14:sldId id="270"/>
            <p14:sldId id="313"/>
            <p14:sldId id="285"/>
            <p14:sldId id="325"/>
            <p14:sldId id="326"/>
            <p14:sldId id="327"/>
            <p14:sldId id="329"/>
            <p14:sldId id="330"/>
            <p14:sldId id="331"/>
            <p14:sldId id="332"/>
            <p14:sldId id="298"/>
            <p14:sldId id="284"/>
            <p14:sldId id="262"/>
          </p14:sldIdLst>
        </p14:section>
        <p14:section name="REFERENCE" id="{82098E28-DACF-4424-86A1-E861B2DCC6FF}">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7F7"/>
    <a:srgbClr val="008FD5"/>
    <a:srgbClr val="558FD5"/>
    <a:srgbClr val="0079B8"/>
    <a:srgbClr val="0081BD"/>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1474" y="6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jpeg>
</file>

<file path=ppt/media/image2.jpeg>
</file>

<file path=ppt/media/image3.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1" descr="Background 01.jpg"/>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62" y="4763"/>
            <a:ext cx="9139237" cy="6461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8"/>
          <p:cNvSpPr/>
          <p:nvPr userDrawn="1"/>
        </p:nvSpPr>
        <p:spPr>
          <a:xfrm>
            <a:off x="0" y="5157192"/>
            <a:ext cx="9143998" cy="1700808"/>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p:cNvSpPr/>
          <p:nvPr userDrawn="1"/>
        </p:nvSpPr>
        <p:spPr>
          <a:xfrm>
            <a:off x="1691679" y="1628800"/>
            <a:ext cx="7452319" cy="5229200"/>
          </a:xfrm>
          <a:prstGeom prst="rect">
            <a:avLst/>
          </a:prstGeom>
          <a:solidFill>
            <a:srgbClr val="008F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itle 1"/>
          <p:cNvSpPr>
            <a:spLocks noGrp="1"/>
          </p:cNvSpPr>
          <p:nvPr>
            <p:ph type="ctrTitle" hasCustomPrompt="1"/>
          </p:nvPr>
        </p:nvSpPr>
        <p:spPr>
          <a:xfrm>
            <a:off x="1835696" y="2708920"/>
            <a:ext cx="7128792" cy="1470025"/>
          </a:xfrm>
        </p:spPr>
        <p:txBody>
          <a:bodyPr/>
          <a:lstStyle>
            <a:lvl1pPr eaLnBrk="1" hangingPunct="1">
              <a:defRPr sz="4400">
                <a:solidFill>
                  <a:schemeClr val="bg1"/>
                </a:solidFill>
              </a:defRPr>
            </a:lvl1pPr>
          </a:lstStyle>
          <a:p>
            <a:pPr eaLnBrk="1" hangingPunct="1"/>
            <a:r>
              <a:rPr lang="en-US" sz="3200" b="1" dirty="0">
                <a:solidFill>
                  <a:schemeClr val="bg1"/>
                </a:solidFill>
                <a:latin typeface="Open Sans" pitchFamily="-84" charset="0"/>
                <a:ea typeface="ＭＳ Ｐゴシック" pitchFamily="34" charset="-128"/>
              </a:rPr>
              <a:t>Headline Open Sans Bold 32pt</a:t>
            </a:r>
          </a:p>
        </p:txBody>
      </p:sp>
      <p:sp>
        <p:nvSpPr>
          <p:cNvPr id="3" name="Subtitle 2"/>
          <p:cNvSpPr>
            <a:spLocks noGrp="1"/>
          </p:cNvSpPr>
          <p:nvPr>
            <p:ph type="subTitle" idx="1"/>
          </p:nvPr>
        </p:nvSpPr>
        <p:spPr>
          <a:xfrm>
            <a:off x="2267744" y="4295527"/>
            <a:ext cx="6400800" cy="576064"/>
          </a:xfrm>
        </p:spPr>
        <p:txBody>
          <a:bodyPr>
            <a:normAutofit/>
          </a:bodyPr>
          <a:lstStyle>
            <a:lvl1pPr marL="0" indent="0" algn="ctr">
              <a:buNone/>
              <a:defRPr sz="2400">
                <a:solidFill>
                  <a:schemeClr val="bg1"/>
                </a:solidFill>
                <a:latin typeface="Open San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id-ID" dirty="0"/>
          </a:p>
        </p:txBody>
      </p:sp>
      <p:sp>
        <p:nvSpPr>
          <p:cNvPr id="4" name="Date Placeholder 3"/>
          <p:cNvSpPr>
            <a:spLocks noGrp="1"/>
          </p:cNvSpPr>
          <p:nvPr>
            <p:ph type="dt" sz="half" idx="10"/>
          </p:nvPr>
        </p:nvSpPr>
        <p:spPr>
          <a:xfrm>
            <a:off x="457200" y="6453336"/>
            <a:ext cx="2133600" cy="365125"/>
          </a:xfrm>
        </p:spPr>
        <p:txBody>
          <a:bodyPr/>
          <a:lstStyle/>
          <a:p>
            <a:fld id="{5EF9B71C-2D91-4D15-BAB7-ADA66F828B46}" type="datetimeFigureOut">
              <a:rPr lang="id-ID" smtClean="0"/>
              <a:pPr/>
              <a:t>03/07/2017</a:t>
            </a:fld>
            <a:endParaRPr lang="id-ID"/>
          </a:p>
        </p:txBody>
      </p:sp>
      <p:sp>
        <p:nvSpPr>
          <p:cNvPr id="5" name="Footer Placeholder 4"/>
          <p:cNvSpPr>
            <a:spLocks noGrp="1"/>
          </p:cNvSpPr>
          <p:nvPr>
            <p:ph type="ftr" sz="quarter" idx="11"/>
          </p:nvPr>
        </p:nvSpPr>
        <p:spPr>
          <a:xfrm>
            <a:off x="3124200" y="6453336"/>
            <a:ext cx="2895600" cy="365125"/>
          </a:xfrm>
        </p:spPr>
        <p:txBody>
          <a:bodyPr/>
          <a:lstStyle/>
          <a:p>
            <a:endParaRPr lang="id-ID"/>
          </a:p>
        </p:txBody>
      </p:sp>
      <p:sp>
        <p:nvSpPr>
          <p:cNvPr id="6" name="Slide Number Placeholder 5"/>
          <p:cNvSpPr>
            <a:spLocks noGrp="1"/>
          </p:cNvSpPr>
          <p:nvPr>
            <p:ph type="sldNum" sz="quarter" idx="12"/>
          </p:nvPr>
        </p:nvSpPr>
        <p:spPr>
          <a:xfrm>
            <a:off x="6553200" y="6453336"/>
            <a:ext cx="2133600" cy="365125"/>
          </a:xfrm>
        </p:spPr>
        <p:txBody>
          <a:bodyPr/>
          <a:lstStyle/>
          <a:p>
            <a:fld id="{F173735F-2667-4028-B606-D96AABD86FDB}" type="slidenum">
              <a:rPr lang="id-ID" smtClean="0"/>
              <a:pPr/>
              <a:t>‹#›</a:t>
            </a:fld>
            <a:endParaRPr lang="id-ID"/>
          </a:p>
        </p:txBody>
      </p:sp>
    </p:spTree>
    <p:extLst>
      <p:ext uri="{BB962C8B-B14F-4D97-AF65-F5344CB8AC3E}">
        <p14:creationId xmlns:p14="http://schemas.microsoft.com/office/powerpoint/2010/main" val="2725141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p:cNvSpPr>
            <a:spLocks noGrp="1"/>
          </p:cNvSpPr>
          <p:nvPr>
            <p:ph type="dt" sz="half" idx="10"/>
          </p:nvPr>
        </p:nvSpPr>
        <p:spPr/>
        <p:txBody>
          <a:bodyPr/>
          <a:lstStyle/>
          <a:p>
            <a:fld id="{5EF9B71C-2D91-4D15-BAB7-ADA66F828B46}" type="datetimeFigureOut">
              <a:rPr lang="id-ID" smtClean="0"/>
              <a:pPr/>
              <a:t>03/07/2017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F173735F-2667-4028-B606-D96AABD86FDB}" type="slidenum">
              <a:rPr lang="id-ID" smtClean="0"/>
              <a:pPr/>
              <a:t>‹#›</a:t>
            </a:fld>
            <a:endParaRPr lang="id-ID"/>
          </a:p>
        </p:txBody>
      </p:sp>
    </p:spTree>
    <p:extLst>
      <p:ext uri="{BB962C8B-B14F-4D97-AF65-F5344CB8AC3E}">
        <p14:creationId xmlns:p14="http://schemas.microsoft.com/office/powerpoint/2010/main" val="6359690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484784"/>
            <a:ext cx="2057400" cy="4641379"/>
          </a:xfrm>
        </p:spPr>
        <p:txBody>
          <a:bodyPr vert="eaVert"/>
          <a:lstStyle/>
          <a:p>
            <a:r>
              <a:rPr lang="en-US"/>
              <a:t>Click to edit Master title style</a:t>
            </a:r>
            <a:endParaRPr lang="id-ID"/>
          </a:p>
        </p:txBody>
      </p:sp>
      <p:sp>
        <p:nvSpPr>
          <p:cNvPr id="3" name="Vertical Text Placeholder 2"/>
          <p:cNvSpPr>
            <a:spLocks noGrp="1"/>
          </p:cNvSpPr>
          <p:nvPr>
            <p:ph type="body" orient="vert" idx="1"/>
          </p:nvPr>
        </p:nvSpPr>
        <p:spPr>
          <a:xfrm>
            <a:off x="1043608" y="1484784"/>
            <a:ext cx="5433392" cy="46413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4" name="Date Placeholder 3"/>
          <p:cNvSpPr>
            <a:spLocks noGrp="1"/>
          </p:cNvSpPr>
          <p:nvPr>
            <p:ph type="dt" sz="half" idx="10"/>
          </p:nvPr>
        </p:nvSpPr>
        <p:spPr/>
        <p:txBody>
          <a:bodyPr/>
          <a:lstStyle/>
          <a:p>
            <a:fld id="{5EF9B71C-2D91-4D15-BAB7-ADA66F828B46}" type="datetimeFigureOut">
              <a:rPr lang="id-ID" smtClean="0"/>
              <a:pPr/>
              <a:t>03/07/2017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F173735F-2667-4028-B606-D96AABD86FDB}" type="slidenum">
              <a:rPr lang="id-ID" smtClean="0"/>
              <a:pPr/>
              <a:t>‹#›</a:t>
            </a:fld>
            <a:endParaRPr lang="id-ID"/>
          </a:p>
        </p:txBody>
      </p:sp>
    </p:spTree>
    <p:extLst>
      <p:ext uri="{BB962C8B-B14F-4D97-AF65-F5344CB8AC3E}">
        <p14:creationId xmlns:p14="http://schemas.microsoft.com/office/powerpoint/2010/main" val="11887607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solidFill>
                  <a:schemeClr val="accent4">
                    <a:lumMod val="75000"/>
                  </a:schemeClr>
                </a:solidFill>
              </a:defRPr>
            </a:lvl1pPr>
          </a:lstStyle>
          <a:p>
            <a:r>
              <a:rPr lang="en-US" dirty="0"/>
              <a:t>Click to edit Master title style</a:t>
            </a:r>
          </a:p>
        </p:txBody>
      </p:sp>
      <p:sp>
        <p:nvSpPr>
          <p:cNvPr id="3" name="Content Placeholder 2"/>
          <p:cNvSpPr>
            <a:spLocks noGrp="1"/>
          </p:cNvSpPr>
          <p:nvPr>
            <p:ph idx="1"/>
          </p:nvPr>
        </p:nvSpPr>
        <p:spPr/>
        <p:txBody>
          <a:bodyPr/>
          <a:lstStyle>
            <a:lvl1pPr>
              <a:buFont typeface="Wingdings" pitchFamily="2" charset="2"/>
              <a:buChar char="§"/>
              <a:defRPr/>
            </a:lvl1pPr>
            <a:lvl2pPr>
              <a:buFont typeface="Wingdings" pitchFamily="2" charset="2"/>
              <a:buChar char="§"/>
              <a:defRPr>
                <a:solidFill>
                  <a:schemeClr val="accent4">
                    <a:lumMod val="75000"/>
                  </a:schemeClr>
                </a:solidFill>
              </a:defRPr>
            </a:lvl2pPr>
            <a:lvl3pPr>
              <a:buFont typeface="Wingdings" pitchFamily="2" charset="2"/>
              <a:buChar char="§"/>
              <a:defRPr/>
            </a:lvl3pPr>
            <a:lvl4pPr>
              <a:buFont typeface="Wingdings" pitchFamily="2" charset="2"/>
              <a:buChar char="§"/>
              <a:defRPr>
                <a:solidFill>
                  <a:schemeClr val="accent4">
                    <a:lumMod val="75000"/>
                  </a:schemeClr>
                </a:solidFill>
              </a:defRPr>
            </a:lvl4pPr>
            <a:lvl5pPr>
              <a:buFont typeface="Wingdings"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47668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1" descr="Background 02.jpg"/>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13937"/>
            <a:ext cx="9143999" cy="6464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p:cNvSpPr/>
          <p:nvPr userDrawn="1"/>
        </p:nvSpPr>
        <p:spPr>
          <a:xfrm>
            <a:off x="0" y="5157192"/>
            <a:ext cx="9143998" cy="1700808"/>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itle 1"/>
          <p:cNvSpPr>
            <a:spLocks noGrp="1"/>
          </p:cNvSpPr>
          <p:nvPr>
            <p:ph type="title"/>
          </p:nvPr>
        </p:nvSpPr>
        <p:spPr>
          <a:xfrm>
            <a:off x="1911350" y="2060848"/>
            <a:ext cx="6837114" cy="792088"/>
          </a:xfrm>
        </p:spPr>
        <p:txBody>
          <a:bodyPr>
            <a:normAutofit/>
          </a:bodyPr>
          <a:lstStyle>
            <a:lvl1pPr algn="l">
              <a:defRPr sz="3000" b="1">
                <a:solidFill>
                  <a:srgbClr val="0079B8"/>
                </a:solidFill>
                <a:latin typeface="Open Sans"/>
              </a:defRPr>
            </a:lvl1pPr>
          </a:lstStyle>
          <a:p>
            <a:r>
              <a:rPr lang="en-US"/>
              <a:t>Click to edit Master title style</a:t>
            </a:r>
            <a:endParaRPr lang="id-ID" dirty="0"/>
          </a:p>
        </p:txBody>
      </p:sp>
      <p:sp>
        <p:nvSpPr>
          <p:cNvPr id="8" name="Date Placeholder 3"/>
          <p:cNvSpPr>
            <a:spLocks noGrp="1"/>
          </p:cNvSpPr>
          <p:nvPr>
            <p:ph type="dt" sz="half" idx="10"/>
          </p:nvPr>
        </p:nvSpPr>
        <p:spPr>
          <a:xfrm>
            <a:off x="457200" y="6453336"/>
            <a:ext cx="2133600" cy="365125"/>
          </a:xfrm>
        </p:spPr>
        <p:txBody>
          <a:bodyPr/>
          <a:lstStyle/>
          <a:p>
            <a:fld id="{5EF9B71C-2D91-4D15-BAB7-ADA66F828B46}" type="datetimeFigureOut">
              <a:rPr lang="id-ID" smtClean="0"/>
              <a:pPr/>
              <a:t>03/07/2017</a:t>
            </a:fld>
            <a:endParaRPr lang="id-ID"/>
          </a:p>
        </p:txBody>
      </p:sp>
      <p:sp>
        <p:nvSpPr>
          <p:cNvPr id="9" name="Footer Placeholder 4"/>
          <p:cNvSpPr>
            <a:spLocks noGrp="1"/>
          </p:cNvSpPr>
          <p:nvPr>
            <p:ph type="ftr" sz="quarter" idx="11"/>
          </p:nvPr>
        </p:nvSpPr>
        <p:spPr>
          <a:xfrm>
            <a:off x="3124200" y="6453336"/>
            <a:ext cx="2895600" cy="365125"/>
          </a:xfrm>
        </p:spPr>
        <p:txBody>
          <a:bodyPr/>
          <a:lstStyle/>
          <a:p>
            <a:endParaRPr lang="id-ID"/>
          </a:p>
        </p:txBody>
      </p:sp>
      <p:sp>
        <p:nvSpPr>
          <p:cNvPr id="10" name="Slide Number Placeholder 5"/>
          <p:cNvSpPr>
            <a:spLocks noGrp="1"/>
          </p:cNvSpPr>
          <p:nvPr>
            <p:ph type="sldNum" sz="quarter" idx="12"/>
          </p:nvPr>
        </p:nvSpPr>
        <p:spPr>
          <a:xfrm>
            <a:off x="6553200" y="6453336"/>
            <a:ext cx="2133600" cy="365125"/>
          </a:xfrm>
        </p:spPr>
        <p:txBody>
          <a:bodyPr/>
          <a:lstStyle/>
          <a:p>
            <a:fld id="{F173735F-2667-4028-B606-D96AABD86FDB}" type="slidenum">
              <a:rPr lang="id-ID" smtClean="0"/>
              <a:pPr/>
              <a:t>‹#›</a:t>
            </a:fld>
            <a:endParaRPr lang="id-ID"/>
          </a:p>
        </p:txBody>
      </p:sp>
      <p:sp>
        <p:nvSpPr>
          <p:cNvPr id="14" name="Content Placeholder 2"/>
          <p:cNvSpPr>
            <a:spLocks noGrp="1"/>
          </p:cNvSpPr>
          <p:nvPr>
            <p:ph idx="1"/>
          </p:nvPr>
        </p:nvSpPr>
        <p:spPr>
          <a:xfrm>
            <a:off x="1911350" y="3429001"/>
            <a:ext cx="6837114" cy="3040422"/>
          </a:xfrm>
        </p:spPr>
        <p:txBody>
          <a:bodyPr/>
          <a:lstStyle>
            <a:lvl1pPr>
              <a:defRPr>
                <a:latin typeface="Open Sans"/>
              </a:defRPr>
            </a:lvl1pPr>
            <a:lvl2pPr>
              <a:defRPr>
                <a:latin typeface="Open Sans"/>
              </a:defRPr>
            </a:lvl2pPr>
            <a:lvl3pPr>
              <a:defRPr>
                <a:latin typeface="Open Sans"/>
              </a:defRPr>
            </a:lvl3pPr>
            <a:lvl4pPr>
              <a:defRPr>
                <a:latin typeface="Open Sans"/>
              </a:defRPr>
            </a:lvl4pPr>
            <a:lvl5pPr>
              <a:defRPr>
                <a:latin typeface="Open San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16" name="Subtitle 2"/>
          <p:cNvSpPr>
            <a:spLocks noGrp="1"/>
          </p:cNvSpPr>
          <p:nvPr>
            <p:ph type="subTitle" idx="13"/>
          </p:nvPr>
        </p:nvSpPr>
        <p:spPr>
          <a:xfrm>
            <a:off x="1907704" y="2852936"/>
            <a:ext cx="6840760" cy="504056"/>
          </a:xfrm>
        </p:spPr>
        <p:txBody>
          <a:bodyPr vert="horz" lIns="91440" tIns="45720" rIns="91440" bIns="45720" rtlCol="0" anchor="ctr">
            <a:normAutofit/>
          </a:bodyPr>
          <a:lstStyle>
            <a:lvl1pPr>
              <a:defRPr lang="id-ID" sz="2200" b="1" dirty="0">
                <a:solidFill>
                  <a:srgbClr val="0079B8"/>
                </a:solidFill>
                <a:latin typeface="Open Sans"/>
                <a:ea typeface="+mj-ea"/>
                <a:cs typeface="+mj-cs"/>
              </a:defRPr>
            </a:lvl1pPr>
          </a:lstStyle>
          <a:p>
            <a:pPr lvl="0">
              <a:spcBef>
                <a:spcPct val="0"/>
              </a:spcBef>
              <a:buNone/>
            </a:pPr>
            <a:r>
              <a:rPr lang="en-US"/>
              <a:t>Click to edit Master subtitle style</a:t>
            </a:r>
            <a:endParaRPr lang="id-ID" dirty="0"/>
          </a:p>
        </p:txBody>
      </p:sp>
    </p:spTree>
    <p:extLst>
      <p:ext uri="{BB962C8B-B14F-4D97-AF65-F5344CB8AC3E}">
        <p14:creationId xmlns:p14="http://schemas.microsoft.com/office/powerpoint/2010/main" val="761869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31640" y="4406901"/>
            <a:ext cx="7344816" cy="678284"/>
          </a:xfrm>
        </p:spPr>
        <p:txBody>
          <a:bodyPr anchor="t">
            <a:noAutofit/>
          </a:bodyPr>
          <a:lstStyle>
            <a:lvl1pPr algn="l">
              <a:defRPr sz="3000" b="1" cap="all"/>
            </a:lvl1pPr>
          </a:lstStyle>
          <a:p>
            <a:r>
              <a:rPr lang="en-US"/>
              <a:t>Click to edit Master title style</a:t>
            </a:r>
            <a:endParaRPr lang="id-ID" dirty="0"/>
          </a:p>
        </p:txBody>
      </p:sp>
      <p:sp>
        <p:nvSpPr>
          <p:cNvPr id="3" name="Text Placeholder 2"/>
          <p:cNvSpPr>
            <a:spLocks noGrp="1"/>
          </p:cNvSpPr>
          <p:nvPr>
            <p:ph type="body" idx="1"/>
          </p:nvPr>
        </p:nvSpPr>
        <p:spPr>
          <a:xfrm>
            <a:off x="1331640" y="2906713"/>
            <a:ext cx="7344816"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F9B71C-2D91-4D15-BAB7-ADA66F828B46}" type="datetimeFigureOut">
              <a:rPr lang="id-ID" smtClean="0"/>
              <a:pPr/>
              <a:t>03/07/2017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F173735F-2667-4028-B606-D96AABD86FDB}" type="slidenum">
              <a:rPr lang="id-ID" smtClean="0"/>
              <a:pPr/>
              <a:t>‹#›</a:t>
            </a:fld>
            <a:endParaRPr lang="id-ID"/>
          </a:p>
        </p:txBody>
      </p:sp>
    </p:spTree>
    <p:extLst>
      <p:ext uri="{BB962C8B-B14F-4D97-AF65-F5344CB8AC3E}">
        <p14:creationId xmlns:p14="http://schemas.microsoft.com/office/powerpoint/2010/main" val="593648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Content Placeholder 2"/>
          <p:cNvSpPr>
            <a:spLocks noGrp="1"/>
          </p:cNvSpPr>
          <p:nvPr>
            <p:ph sz="half" idx="1"/>
          </p:nvPr>
        </p:nvSpPr>
        <p:spPr>
          <a:xfrm>
            <a:off x="1619672" y="2636912"/>
            <a:ext cx="3456384" cy="3489251"/>
          </a:xfrm>
        </p:spPr>
        <p:txBody>
          <a:bodyPr>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4" name="Content Placeholder 3"/>
          <p:cNvSpPr>
            <a:spLocks noGrp="1"/>
          </p:cNvSpPr>
          <p:nvPr>
            <p:ph sz="half" idx="2"/>
          </p:nvPr>
        </p:nvSpPr>
        <p:spPr>
          <a:xfrm>
            <a:off x="5148064" y="2636912"/>
            <a:ext cx="3538736" cy="3489251"/>
          </a:xfrm>
        </p:spPr>
        <p:txBody>
          <a:bodyPr>
            <a:normAutofit/>
          </a:bodyPr>
          <a:lstStyle>
            <a:lvl1pPr>
              <a:defRPr sz="20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5" name="Date Placeholder 4"/>
          <p:cNvSpPr>
            <a:spLocks noGrp="1"/>
          </p:cNvSpPr>
          <p:nvPr>
            <p:ph type="dt" sz="half" idx="10"/>
          </p:nvPr>
        </p:nvSpPr>
        <p:spPr/>
        <p:txBody>
          <a:bodyPr/>
          <a:lstStyle/>
          <a:p>
            <a:fld id="{5EF9B71C-2D91-4D15-BAB7-ADA66F828B46}" type="datetimeFigureOut">
              <a:rPr lang="id-ID" smtClean="0"/>
              <a:pPr/>
              <a:t>03/07/2017</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F173735F-2667-4028-B606-D96AABD86FDB}" type="slidenum">
              <a:rPr lang="id-ID" smtClean="0"/>
              <a:pPr/>
              <a:t>‹#›</a:t>
            </a:fld>
            <a:endParaRPr lang="id-ID"/>
          </a:p>
        </p:txBody>
      </p:sp>
    </p:spTree>
    <p:extLst>
      <p:ext uri="{BB962C8B-B14F-4D97-AF65-F5344CB8AC3E}">
        <p14:creationId xmlns:p14="http://schemas.microsoft.com/office/powerpoint/2010/main" val="4016327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19672" y="1484784"/>
            <a:ext cx="7067128" cy="1008112"/>
          </a:xfrm>
        </p:spPr>
        <p:txBody>
          <a:bodyPr/>
          <a:lstStyle>
            <a:lvl1pPr>
              <a:defRPr/>
            </a:lvl1pPr>
          </a:lstStyle>
          <a:p>
            <a:r>
              <a:rPr lang="en-US"/>
              <a:t>Click to edit Master title style</a:t>
            </a:r>
            <a:endParaRPr lang="id-ID"/>
          </a:p>
        </p:txBody>
      </p:sp>
      <p:sp>
        <p:nvSpPr>
          <p:cNvPr id="3" name="Text Placeholder 2"/>
          <p:cNvSpPr>
            <a:spLocks noGrp="1"/>
          </p:cNvSpPr>
          <p:nvPr>
            <p:ph type="body" idx="1"/>
          </p:nvPr>
        </p:nvSpPr>
        <p:spPr>
          <a:xfrm>
            <a:off x="1619672" y="2132856"/>
            <a:ext cx="3456384" cy="639762"/>
          </a:xfrm>
        </p:spPr>
        <p:txBody>
          <a:bodyPr anchor="b">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19672" y="2708920"/>
            <a:ext cx="3456384" cy="3456384"/>
          </a:xfrm>
        </p:spPr>
        <p:txBody>
          <a:bodyPr>
            <a:normAutofit/>
          </a:bodyPr>
          <a:lstStyle>
            <a:lvl1pPr>
              <a:defRPr sz="2000"/>
            </a:lvl1pPr>
            <a:lvl2pPr>
              <a:defRPr sz="2000"/>
            </a:lvl2pPr>
            <a:lvl3pPr>
              <a:defRPr sz="2000"/>
            </a:lvl3pPr>
            <a:lvl4pPr>
              <a:defRPr sz="2000"/>
            </a:lvl4pPr>
            <a:lvl5pPr>
              <a:defRPr sz="20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6" name="Content Placeholder 5"/>
          <p:cNvSpPr>
            <a:spLocks noGrp="1"/>
          </p:cNvSpPr>
          <p:nvPr>
            <p:ph sz="quarter" idx="4"/>
          </p:nvPr>
        </p:nvSpPr>
        <p:spPr>
          <a:xfrm>
            <a:off x="5220072" y="2708919"/>
            <a:ext cx="3466728" cy="3456385"/>
          </a:xfrm>
        </p:spPr>
        <p:txBody>
          <a:bodyPr>
            <a:normAutofit/>
          </a:bodyPr>
          <a:lstStyle>
            <a:lvl1pPr>
              <a:defRPr sz="2000"/>
            </a:lvl1pPr>
            <a:lvl2pPr>
              <a:defRPr sz="2000"/>
            </a:lvl2pPr>
            <a:lvl3pPr>
              <a:defRPr sz="2000"/>
            </a:lvl3pPr>
            <a:lvl4pPr>
              <a:defRPr sz="2000"/>
            </a:lvl4pPr>
            <a:lvl5pPr>
              <a:defRPr sz="20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7" name="Date Placeholder 6"/>
          <p:cNvSpPr>
            <a:spLocks noGrp="1"/>
          </p:cNvSpPr>
          <p:nvPr>
            <p:ph type="dt" sz="half" idx="10"/>
          </p:nvPr>
        </p:nvSpPr>
        <p:spPr/>
        <p:txBody>
          <a:bodyPr/>
          <a:lstStyle/>
          <a:p>
            <a:fld id="{5EF9B71C-2D91-4D15-BAB7-ADA66F828B46}" type="datetimeFigureOut">
              <a:rPr lang="id-ID" smtClean="0"/>
              <a:pPr/>
              <a:t>03/07/2017</a:t>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F173735F-2667-4028-B606-D96AABD86FDB}" type="slidenum">
              <a:rPr lang="id-ID" smtClean="0"/>
              <a:pPr/>
              <a:t>‹#›</a:t>
            </a:fld>
            <a:endParaRPr lang="id-ID"/>
          </a:p>
        </p:txBody>
      </p:sp>
      <p:sp>
        <p:nvSpPr>
          <p:cNvPr id="10" name="Text Placeholder 2"/>
          <p:cNvSpPr>
            <a:spLocks noGrp="1"/>
          </p:cNvSpPr>
          <p:nvPr>
            <p:ph type="body" idx="13"/>
          </p:nvPr>
        </p:nvSpPr>
        <p:spPr>
          <a:xfrm>
            <a:off x="5220072" y="2132856"/>
            <a:ext cx="3456384" cy="639762"/>
          </a:xfrm>
        </p:spPr>
        <p:txBody>
          <a:bodyPr anchor="b">
            <a:no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13598559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sp>
        <p:nvSpPr>
          <p:cNvPr id="3" name="Date Placeholder 2"/>
          <p:cNvSpPr>
            <a:spLocks noGrp="1"/>
          </p:cNvSpPr>
          <p:nvPr>
            <p:ph type="dt" sz="half" idx="10"/>
          </p:nvPr>
        </p:nvSpPr>
        <p:spPr/>
        <p:txBody>
          <a:bodyPr/>
          <a:lstStyle/>
          <a:p>
            <a:fld id="{5EF9B71C-2D91-4D15-BAB7-ADA66F828B46}" type="datetimeFigureOut">
              <a:rPr lang="id-ID" smtClean="0"/>
              <a:pPr/>
              <a:t>03/07/2017</a:t>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F173735F-2667-4028-B606-D96AABD86FDB}" type="slidenum">
              <a:rPr lang="id-ID" smtClean="0"/>
              <a:pPr/>
              <a:t>‹#›</a:t>
            </a:fld>
            <a:endParaRPr lang="id-ID"/>
          </a:p>
        </p:txBody>
      </p:sp>
    </p:spTree>
    <p:extLst>
      <p:ext uri="{BB962C8B-B14F-4D97-AF65-F5344CB8AC3E}">
        <p14:creationId xmlns:p14="http://schemas.microsoft.com/office/powerpoint/2010/main" val="2435514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F9B71C-2D91-4D15-BAB7-ADA66F828B46}" type="datetimeFigureOut">
              <a:rPr lang="id-ID" smtClean="0"/>
              <a:pPr/>
              <a:t>03/07/2017</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F173735F-2667-4028-B606-D96AABD86FDB}" type="slidenum">
              <a:rPr lang="id-ID" smtClean="0"/>
              <a:pPr/>
              <a:t>‹#›</a:t>
            </a:fld>
            <a:endParaRPr lang="id-ID"/>
          </a:p>
        </p:txBody>
      </p:sp>
      <p:pic>
        <p:nvPicPr>
          <p:cNvPr id="5" name="Picture 1" descr="Background 03.jpg"/>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4763"/>
            <a:ext cx="9693629" cy="685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p:cNvSpPr>
            <a:spLocks noGrp="1"/>
          </p:cNvSpPr>
          <p:nvPr>
            <p:ph type="title"/>
          </p:nvPr>
        </p:nvSpPr>
        <p:spPr>
          <a:xfrm>
            <a:off x="1313250" y="2859881"/>
            <a:ext cx="7067128" cy="1143000"/>
          </a:xfrm>
        </p:spPr>
        <p:txBody>
          <a:bodyPr>
            <a:normAutofit/>
          </a:bodyPr>
          <a:lstStyle>
            <a:lvl1pPr>
              <a:defRPr sz="3200">
                <a:solidFill>
                  <a:schemeClr val="bg1"/>
                </a:solidFill>
              </a:defRPr>
            </a:lvl1pPr>
          </a:lstStyle>
          <a:p>
            <a:r>
              <a:rPr lang="en-US"/>
              <a:t>Click to edit Master title style</a:t>
            </a:r>
            <a:endParaRPr lang="id-ID"/>
          </a:p>
        </p:txBody>
      </p:sp>
    </p:spTree>
    <p:extLst>
      <p:ext uri="{BB962C8B-B14F-4D97-AF65-F5344CB8AC3E}">
        <p14:creationId xmlns:p14="http://schemas.microsoft.com/office/powerpoint/2010/main" val="3273697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07704" y="1628800"/>
            <a:ext cx="6768752" cy="802010"/>
          </a:xfrm>
        </p:spPr>
        <p:txBody>
          <a:bodyPr anchor="b">
            <a:normAutofit/>
          </a:bodyPr>
          <a:lstStyle>
            <a:lvl1pPr algn="l">
              <a:defRPr sz="3000" b="1"/>
            </a:lvl1pPr>
          </a:lstStyle>
          <a:p>
            <a:r>
              <a:rPr lang="en-US"/>
              <a:t>Click to edit Master title style</a:t>
            </a:r>
            <a:endParaRPr lang="id-ID"/>
          </a:p>
        </p:txBody>
      </p:sp>
      <p:sp>
        <p:nvSpPr>
          <p:cNvPr id="3" name="Content Placeholder 2"/>
          <p:cNvSpPr>
            <a:spLocks noGrp="1"/>
          </p:cNvSpPr>
          <p:nvPr>
            <p:ph idx="1"/>
          </p:nvPr>
        </p:nvSpPr>
        <p:spPr>
          <a:xfrm>
            <a:off x="1907705" y="2564904"/>
            <a:ext cx="3168352" cy="3672408"/>
          </a:xfrm>
        </p:spPr>
        <p:txBody>
          <a:bodyPr/>
          <a:lstStyle>
            <a:lvl1pPr>
              <a:defRPr sz="2000"/>
            </a:lvl1pPr>
            <a:lvl2pPr>
              <a:defRPr sz="20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4" name="Text Placeholder 3"/>
          <p:cNvSpPr>
            <a:spLocks noGrp="1"/>
          </p:cNvSpPr>
          <p:nvPr>
            <p:ph type="body" sz="half" idx="2"/>
          </p:nvPr>
        </p:nvSpPr>
        <p:spPr>
          <a:xfrm>
            <a:off x="5220072" y="2564904"/>
            <a:ext cx="3430017" cy="3672160"/>
          </a:xfrm>
        </p:spPr>
        <p:txBody>
          <a:bodyPr>
            <a:normAutofit/>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F9B71C-2D91-4D15-BAB7-ADA66F828B46}" type="datetimeFigureOut">
              <a:rPr lang="id-ID" smtClean="0"/>
              <a:pPr/>
              <a:t>03/07/2017</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F173735F-2667-4028-B606-D96AABD86FDB}" type="slidenum">
              <a:rPr lang="id-ID" smtClean="0"/>
              <a:pPr/>
              <a:t>‹#›</a:t>
            </a:fld>
            <a:endParaRPr lang="id-ID"/>
          </a:p>
        </p:txBody>
      </p:sp>
    </p:spTree>
    <p:extLst>
      <p:ext uri="{BB962C8B-B14F-4D97-AF65-F5344CB8AC3E}">
        <p14:creationId xmlns:p14="http://schemas.microsoft.com/office/powerpoint/2010/main" val="2161704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6884168" cy="566738"/>
          </a:xfrm>
        </p:spPr>
        <p:txBody>
          <a:bodyPr anchor="b"/>
          <a:lstStyle>
            <a:lvl1pPr algn="l">
              <a:defRPr sz="2000" b="1"/>
            </a:lvl1pPr>
          </a:lstStyle>
          <a:p>
            <a:r>
              <a:rPr lang="en-US"/>
              <a:t>Click to edit Master title style</a:t>
            </a:r>
            <a:endParaRPr lang="id-ID"/>
          </a:p>
        </p:txBody>
      </p:sp>
      <p:sp>
        <p:nvSpPr>
          <p:cNvPr id="3" name="Picture Placeholder 2"/>
          <p:cNvSpPr>
            <a:spLocks noGrp="1"/>
          </p:cNvSpPr>
          <p:nvPr>
            <p:ph type="pic" idx="1"/>
          </p:nvPr>
        </p:nvSpPr>
        <p:spPr>
          <a:xfrm>
            <a:off x="1792288" y="1916832"/>
            <a:ext cx="6884168" cy="281074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id-ID"/>
          </a:p>
        </p:txBody>
      </p:sp>
      <p:sp>
        <p:nvSpPr>
          <p:cNvPr id="4" name="Text Placeholder 3"/>
          <p:cNvSpPr>
            <a:spLocks noGrp="1"/>
          </p:cNvSpPr>
          <p:nvPr>
            <p:ph type="body" sz="half" idx="2"/>
          </p:nvPr>
        </p:nvSpPr>
        <p:spPr>
          <a:xfrm>
            <a:off x="1792288" y="5367338"/>
            <a:ext cx="688416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F9B71C-2D91-4D15-BAB7-ADA66F828B46}" type="datetimeFigureOut">
              <a:rPr lang="id-ID" smtClean="0"/>
              <a:pPr/>
              <a:t>03/07/2017</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F173735F-2667-4028-B606-D96AABD86FDB}" type="slidenum">
              <a:rPr lang="id-ID" smtClean="0"/>
              <a:pPr/>
              <a:t>‹#›</a:t>
            </a:fld>
            <a:endParaRPr lang="id-ID"/>
          </a:p>
        </p:txBody>
      </p:sp>
    </p:spTree>
    <p:extLst>
      <p:ext uri="{BB962C8B-B14F-4D97-AF65-F5344CB8AC3E}">
        <p14:creationId xmlns:p14="http://schemas.microsoft.com/office/powerpoint/2010/main" val="3193814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Picture 1" descr="Background 02.jpg"/>
          <p:cNvPicPr>
            <a:picLocks noChangeAspect="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0" y="4764"/>
            <a:ext cx="9143999" cy="6464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p:cNvSpPr/>
          <p:nvPr/>
        </p:nvSpPr>
        <p:spPr>
          <a:xfrm>
            <a:off x="0" y="5157192"/>
            <a:ext cx="9143998" cy="1700808"/>
          </a:xfrm>
          <a:prstGeom prst="rect">
            <a:avLst/>
          </a:prstGeom>
          <a:solidFill>
            <a:srgbClr val="F7F7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itle Placeholder 1"/>
          <p:cNvSpPr>
            <a:spLocks noGrp="1"/>
          </p:cNvSpPr>
          <p:nvPr>
            <p:ph type="title"/>
          </p:nvPr>
        </p:nvSpPr>
        <p:spPr>
          <a:xfrm>
            <a:off x="1619672" y="1484784"/>
            <a:ext cx="7067128" cy="1143000"/>
          </a:xfrm>
          <a:prstGeom prst="rect">
            <a:avLst/>
          </a:prstGeom>
        </p:spPr>
        <p:txBody>
          <a:bodyPr vert="horz" lIns="91440" tIns="45720" rIns="91440" bIns="45720" rtlCol="0" anchor="ctr">
            <a:normAutofit/>
          </a:bodyPr>
          <a:lstStyle/>
          <a:p>
            <a:r>
              <a:rPr lang="en-US"/>
              <a:t>Click to edit Master title style</a:t>
            </a:r>
            <a:endParaRPr lang="id-ID" dirty="0"/>
          </a:p>
        </p:txBody>
      </p:sp>
      <p:sp>
        <p:nvSpPr>
          <p:cNvPr id="3" name="Text Placeholder 2"/>
          <p:cNvSpPr>
            <a:spLocks noGrp="1"/>
          </p:cNvSpPr>
          <p:nvPr>
            <p:ph type="body" idx="1"/>
          </p:nvPr>
        </p:nvSpPr>
        <p:spPr>
          <a:xfrm>
            <a:off x="1619672" y="2636912"/>
            <a:ext cx="7067128" cy="348925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d-ID" dirty="0"/>
          </a:p>
        </p:txBody>
      </p:sp>
      <p:sp>
        <p:nvSpPr>
          <p:cNvPr id="4" name="Date Placeholder 3"/>
          <p:cNvSpPr>
            <a:spLocks noGrp="1"/>
          </p:cNvSpPr>
          <p:nvPr>
            <p:ph type="dt" sz="half" idx="2"/>
          </p:nvPr>
        </p:nvSpPr>
        <p:spPr>
          <a:xfrm>
            <a:off x="457200" y="6453336"/>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F9B71C-2D91-4D15-BAB7-ADA66F828B46}" type="datetimeFigureOut">
              <a:rPr lang="id-ID" smtClean="0"/>
              <a:pPr/>
              <a:t>03/07/2017</a:t>
            </a:fld>
            <a:endParaRPr lang="id-ID"/>
          </a:p>
        </p:txBody>
      </p:sp>
      <p:sp>
        <p:nvSpPr>
          <p:cNvPr id="5" name="Footer Placeholder 4"/>
          <p:cNvSpPr>
            <a:spLocks noGrp="1"/>
          </p:cNvSpPr>
          <p:nvPr>
            <p:ph type="ftr" sz="quarter" idx="3"/>
          </p:nvPr>
        </p:nvSpPr>
        <p:spPr>
          <a:xfrm>
            <a:off x="3124200" y="6453336"/>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6553200" y="6453336"/>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73735F-2667-4028-B606-D96AABD86FDB}" type="slidenum">
              <a:rPr lang="id-ID" smtClean="0"/>
              <a:pPr/>
              <a:t>‹#›</a:t>
            </a:fld>
            <a:endParaRPr lang="id-ID"/>
          </a:p>
        </p:txBody>
      </p:sp>
    </p:spTree>
    <p:extLst>
      <p:ext uri="{BB962C8B-B14F-4D97-AF65-F5344CB8AC3E}">
        <p14:creationId xmlns:p14="http://schemas.microsoft.com/office/powerpoint/2010/main" val="2818913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3000" b="1" kern="1200">
          <a:solidFill>
            <a:srgbClr val="0079B8"/>
          </a:solidFill>
          <a:latin typeface="Open Sans"/>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chemeClr val="tx1"/>
          </a:solidFill>
          <a:latin typeface="Open Sans"/>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Open Sans"/>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Open Sans"/>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Open Sans"/>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Open Sans"/>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apps.binusmaya.binus.ac.id/CMS/CourseOutlineDesc.aspx?kdmtk=sNJkpex4bNkLMUT0fdBoDQ%3d%3d"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7"/>
          <p:cNvSpPr>
            <a:spLocks noChangeArrowheads="1"/>
          </p:cNvSpPr>
          <p:nvPr/>
        </p:nvSpPr>
        <p:spPr bwMode="auto">
          <a:xfrm>
            <a:off x="1766887" y="1676400"/>
            <a:ext cx="7072313" cy="935038"/>
          </a:xfrm>
          <a:prstGeom prst="rect">
            <a:avLst/>
          </a:prstGeom>
          <a:noFill/>
          <a:ln w="9525">
            <a:noFill/>
            <a:miter lim="800000"/>
            <a:headEnd/>
            <a:tailEnd/>
          </a:ln>
        </p:spPr>
        <p:txBody>
          <a:bodyPr/>
          <a:lstStyle/>
          <a:p>
            <a:pPr>
              <a:spcBef>
                <a:spcPct val="20000"/>
              </a:spcBef>
              <a:tabLst>
                <a:tab pos="1320800" algn="l"/>
                <a:tab pos="2054225" algn="l"/>
              </a:tabLst>
            </a:pPr>
            <a:r>
              <a:rPr lang="en-US" sz="2400" dirty="0">
                <a:solidFill>
                  <a:schemeClr val="bg1"/>
                </a:solidFill>
                <a:latin typeface="Open Sans"/>
              </a:rPr>
              <a:t>Course			: </a:t>
            </a:r>
            <a:r>
              <a:rPr lang="en-US" altLang="en-US" sz="2400" dirty="0">
                <a:solidFill>
                  <a:schemeClr val="bg1"/>
                </a:solidFill>
              </a:rPr>
              <a:t>GAME6012/</a:t>
            </a:r>
            <a:r>
              <a:rPr lang="en-US" altLang="en-US" sz="2400" dirty="0">
                <a:solidFill>
                  <a:schemeClr val="bg1"/>
                </a:solidFill>
                <a:latin typeface="Arial" panose="020B0604020202020204" pitchFamily="34" charset="0"/>
              </a:rPr>
              <a:t> </a:t>
            </a:r>
            <a:r>
              <a:rPr lang="en-US" altLang="en-US" sz="2400" dirty="0">
                <a:solidFill>
                  <a:schemeClr val="bg1"/>
                </a:solidFill>
              </a:rPr>
              <a:t>User Experiences</a:t>
            </a:r>
            <a:r>
              <a:rPr lang="en-US" altLang="en-US" sz="2400" dirty="0">
                <a:solidFill>
                  <a:schemeClr val="bg1"/>
                </a:solidFill>
                <a:hlinkClick r:id="rId2"/>
              </a:rPr>
              <a:t> </a:t>
            </a:r>
            <a:endParaRPr lang="en-US" sz="2400" dirty="0">
              <a:solidFill>
                <a:schemeClr val="bg1"/>
              </a:solidFill>
              <a:latin typeface="Open Sans"/>
            </a:endParaRPr>
          </a:p>
          <a:p>
            <a:pPr>
              <a:spcBef>
                <a:spcPct val="20000"/>
              </a:spcBef>
              <a:tabLst>
                <a:tab pos="1320800" algn="l"/>
                <a:tab pos="2054225" algn="l"/>
              </a:tabLst>
            </a:pPr>
            <a:r>
              <a:rPr lang="en-US" sz="2400" dirty="0">
                <a:solidFill>
                  <a:schemeClr val="bg1"/>
                </a:solidFill>
                <a:latin typeface="Open Sans"/>
              </a:rPr>
              <a:t>Effective Period	: September 2017</a:t>
            </a:r>
            <a:endParaRPr lang="en-US" sz="1400" dirty="0">
              <a:solidFill>
                <a:schemeClr val="bg1"/>
              </a:solidFill>
              <a:latin typeface="Open Sans"/>
            </a:endParaRPr>
          </a:p>
        </p:txBody>
      </p:sp>
      <p:sp>
        <p:nvSpPr>
          <p:cNvPr id="8" name="Rectangle 6"/>
          <p:cNvSpPr>
            <a:spLocks noGrp="1" noChangeArrowheads="1"/>
          </p:cNvSpPr>
          <p:nvPr>
            <p:ph type="ctrTitle"/>
          </p:nvPr>
        </p:nvSpPr>
        <p:spPr>
          <a:xfrm>
            <a:off x="1676400" y="3352800"/>
            <a:ext cx="7467600" cy="2384425"/>
          </a:xfrm>
          <a:noFill/>
        </p:spPr>
        <p:txBody>
          <a:bodyPr>
            <a:normAutofit/>
          </a:bodyPr>
          <a:lstStyle/>
          <a:p>
            <a:pPr eaLnBrk="1" hangingPunct="1"/>
            <a:r>
              <a:rPr lang="en-AU" sz="4000">
                <a:solidFill>
                  <a:schemeClr val="bg1"/>
                </a:solidFill>
              </a:rPr>
              <a:t>Gamified </a:t>
            </a:r>
            <a:r>
              <a:rPr lang="en-AU" sz="4000" dirty="0">
                <a:solidFill>
                  <a:schemeClr val="bg1"/>
                </a:solidFill>
              </a:rPr>
              <a:t>Interaction</a:t>
            </a:r>
            <a:br>
              <a:rPr lang="en-AU" dirty="0">
                <a:solidFill>
                  <a:schemeClr val="bg1"/>
                </a:solidFill>
              </a:rPr>
            </a:br>
            <a:r>
              <a:rPr lang="en-US" sz="2800" dirty="0">
                <a:solidFill>
                  <a:schemeClr val="bg1"/>
                </a:solidFill>
              </a:rPr>
              <a:t>Session  #05</a:t>
            </a:r>
          </a:p>
        </p:txBody>
      </p:sp>
    </p:spTree>
    <p:extLst>
      <p:ext uri="{BB962C8B-B14F-4D97-AF65-F5344CB8AC3E}">
        <p14:creationId xmlns:p14="http://schemas.microsoft.com/office/powerpoint/2010/main" val="4204421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judul 4">
            <a:extLst>
              <a:ext uri="{FF2B5EF4-FFF2-40B4-BE49-F238E27FC236}">
                <a16:creationId xmlns:a16="http://schemas.microsoft.com/office/drawing/2014/main" id="{C2C649A4-F82D-4E5A-B122-51728721E8B2}"/>
              </a:ext>
            </a:extLst>
          </p:cNvPr>
          <p:cNvSpPr>
            <a:spLocks noGrp="1"/>
          </p:cNvSpPr>
          <p:nvPr>
            <p:ph type="subTitle" idx="13"/>
          </p:nvPr>
        </p:nvSpPr>
        <p:spPr/>
        <p:txBody>
          <a:bodyPr/>
          <a:lstStyle/>
          <a:p>
            <a:endParaRPr lang="en-ID"/>
          </a:p>
        </p:txBody>
      </p:sp>
      <p:pic>
        <p:nvPicPr>
          <p:cNvPr id="8" name="Gambar 7">
            <a:extLst>
              <a:ext uri="{FF2B5EF4-FFF2-40B4-BE49-F238E27FC236}">
                <a16:creationId xmlns:a16="http://schemas.microsoft.com/office/drawing/2014/main" id="{13F84C0F-0B4F-4183-BF7B-F913E1E37A06}"/>
              </a:ext>
            </a:extLst>
          </p:cNvPr>
          <p:cNvPicPr>
            <a:picLocks noChangeAspect="1"/>
          </p:cNvPicPr>
          <p:nvPr/>
        </p:nvPicPr>
        <p:blipFill>
          <a:blip r:embed="rId2"/>
          <a:stretch>
            <a:fillRect/>
          </a:stretch>
        </p:blipFill>
        <p:spPr>
          <a:xfrm>
            <a:off x="2438400" y="1752600"/>
            <a:ext cx="5987413" cy="4762417"/>
          </a:xfrm>
          <a:prstGeom prst="rect">
            <a:avLst/>
          </a:prstGeom>
        </p:spPr>
      </p:pic>
      <p:sp>
        <p:nvSpPr>
          <p:cNvPr id="10" name="Judul 9">
            <a:extLst>
              <a:ext uri="{FF2B5EF4-FFF2-40B4-BE49-F238E27FC236}">
                <a16:creationId xmlns:a16="http://schemas.microsoft.com/office/drawing/2014/main" id="{7C2BEC70-F489-45E3-A104-C5E49D0F5450}"/>
              </a:ext>
            </a:extLst>
          </p:cNvPr>
          <p:cNvSpPr>
            <a:spLocks noGrp="1"/>
          </p:cNvSpPr>
          <p:nvPr>
            <p:ph type="title"/>
          </p:nvPr>
        </p:nvSpPr>
        <p:spPr/>
        <p:txBody>
          <a:bodyPr/>
          <a:lstStyle/>
          <a:p>
            <a:endParaRPr lang="en-ID"/>
          </a:p>
        </p:txBody>
      </p:sp>
    </p:spTree>
    <p:extLst>
      <p:ext uri="{BB962C8B-B14F-4D97-AF65-F5344CB8AC3E}">
        <p14:creationId xmlns:p14="http://schemas.microsoft.com/office/powerpoint/2010/main" val="3938104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01FC549E-C079-4542-B00E-62472D6A512F}"/>
              </a:ext>
            </a:extLst>
          </p:cNvPr>
          <p:cNvSpPr>
            <a:spLocks noGrp="1"/>
          </p:cNvSpPr>
          <p:nvPr>
            <p:ph type="title"/>
          </p:nvPr>
        </p:nvSpPr>
        <p:spPr/>
        <p:txBody>
          <a:bodyPr/>
          <a:lstStyle/>
          <a:p>
            <a:endParaRPr lang="en-ID"/>
          </a:p>
        </p:txBody>
      </p:sp>
      <p:sp>
        <p:nvSpPr>
          <p:cNvPr id="3" name="Tampungan Konten 2">
            <a:extLst>
              <a:ext uri="{FF2B5EF4-FFF2-40B4-BE49-F238E27FC236}">
                <a16:creationId xmlns:a16="http://schemas.microsoft.com/office/drawing/2014/main" id="{4DD7CCF3-6FB8-44E0-8249-A84B459D34DA}"/>
              </a:ext>
            </a:extLst>
          </p:cNvPr>
          <p:cNvSpPr>
            <a:spLocks noGrp="1"/>
          </p:cNvSpPr>
          <p:nvPr>
            <p:ph idx="1"/>
          </p:nvPr>
        </p:nvSpPr>
        <p:spPr/>
        <p:txBody>
          <a:bodyPr/>
          <a:lstStyle/>
          <a:p>
            <a:endParaRPr lang="en-ID"/>
          </a:p>
        </p:txBody>
      </p:sp>
      <p:sp>
        <p:nvSpPr>
          <p:cNvPr id="4" name="Subjudul 3">
            <a:extLst>
              <a:ext uri="{FF2B5EF4-FFF2-40B4-BE49-F238E27FC236}">
                <a16:creationId xmlns:a16="http://schemas.microsoft.com/office/drawing/2014/main" id="{BC109858-266D-4868-9F72-060AEFC59F65}"/>
              </a:ext>
            </a:extLst>
          </p:cNvPr>
          <p:cNvSpPr>
            <a:spLocks noGrp="1"/>
          </p:cNvSpPr>
          <p:nvPr>
            <p:ph type="subTitle" idx="13"/>
          </p:nvPr>
        </p:nvSpPr>
        <p:spPr/>
        <p:txBody>
          <a:bodyPr/>
          <a:lstStyle/>
          <a:p>
            <a:endParaRPr lang="en-ID"/>
          </a:p>
        </p:txBody>
      </p:sp>
      <p:pic>
        <p:nvPicPr>
          <p:cNvPr id="5" name="Gambar 4">
            <a:extLst>
              <a:ext uri="{FF2B5EF4-FFF2-40B4-BE49-F238E27FC236}">
                <a16:creationId xmlns:a16="http://schemas.microsoft.com/office/drawing/2014/main" id="{5D8DE226-DC9C-45A3-93B6-19B149D9FD1A}"/>
              </a:ext>
            </a:extLst>
          </p:cNvPr>
          <p:cNvPicPr>
            <a:picLocks noChangeAspect="1"/>
          </p:cNvPicPr>
          <p:nvPr/>
        </p:nvPicPr>
        <p:blipFill>
          <a:blip r:embed="rId2"/>
          <a:stretch>
            <a:fillRect/>
          </a:stretch>
        </p:blipFill>
        <p:spPr>
          <a:xfrm>
            <a:off x="1676400" y="1752600"/>
            <a:ext cx="7072064" cy="4991271"/>
          </a:xfrm>
          <a:prstGeom prst="rect">
            <a:avLst/>
          </a:prstGeom>
        </p:spPr>
      </p:pic>
    </p:spTree>
    <p:extLst>
      <p:ext uri="{BB962C8B-B14F-4D97-AF65-F5344CB8AC3E}">
        <p14:creationId xmlns:p14="http://schemas.microsoft.com/office/powerpoint/2010/main" val="7797092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8E831F4C-677E-445C-A13E-469795FCD9EA}"/>
              </a:ext>
            </a:extLst>
          </p:cNvPr>
          <p:cNvSpPr>
            <a:spLocks noGrp="1"/>
          </p:cNvSpPr>
          <p:nvPr>
            <p:ph type="title"/>
          </p:nvPr>
        </p:nvSpPr>
        <p:spPr/>
        <p:txBody>
          <a:bodyPr/>
          <a:lstStyle/>
          <a:p>
            <a:endParaRPr lang="en-ID"/>
          </a:p>
        </p:txBody>
      </p:sp>
      <p:sp>
        <p:nvSpPr>
          <p:cNvPr id="3" name="Tampungan Konten 2">
            <a:extLst>
              <a:ext uri="{FF2B5EF4-FFF2-40B4-BE49-F238E27FC236}">
                <a16:creationId xmlns:a16="http://schemas.microsoft.com/office/drawing/2014/main" id="{7E7C9A86-4E52-4DCF-A287-42B48F32123D}"/>
              </a:ext>
            </a:extLst>
          </p:cNvPr>
          <p:cNvSpPr>
            <a:spLocks noGrp="1"/>
          </p:cNvSpPr>
          <p:nvPr>
            <p:ph idx="1"/>
          </p:nvPr>
        </p:nvSpPr>
        <p:spPr/>
        <p:txBody>
          <a:bodyPr/>
          <a:lstStyle/>
          <a:p>
            <a:endParaRPr lang="en-ID"/>
          </a:p>
        </p:txBody>
      </p:sp>
      <p:sp>
        <p:nvSpPr>
          <p:cNvPr id="4" name="Subjudul 3">
            <a:extLst>
              <a:ext uri="{FF2B5EF4-FFF2-40B4-BE49-F238E27FC236}">
                <a16:creationId xmlns:a16="http://schemas.microsoft.com/office/drawing/2014/main" id="{60262571-65E6-4B3D-A4A0-63D4D91DFC37}"/>
              </a:ext>
            </a:extLst>
          </p:cNvPr>
          <p:cNvSpPr>
            <a:spLocks noGrp="1"/>
          </p:cNvSpPr>
          <p:nvPr>
            <p:ph type="subTitle" idx="13"/>
          </p:nvPr>
        </p:nvSpPr>
        <p:spPr/>
        <p:txBody>
          <a:bodyPr/>
          <a:lstStyle/>
          <a:p>
            <a:endParaRPr lang="en-ID"/>
          </a:p>
        </p:txBody>
      </p:sp>
      <p:pic>
        <p:nvPicPr>
          <p:cNvPr id="5" name="Gambar 4">
            <a:extLst>
              <a:ext uri="{FF2B5EF4-FFF2-40B4-BE49-F238E27FC236}">
                <a16:creationId xmlns:a16="http://schemas.microsoft.com/office/drawing/2014/main" id="{8DDE975E-2678-45AB-A21D-A1755E704BFB}"/>
              </a:ext>
            </a:extLst>
          </p:cNvPr>
          <p:cNvPicPr>
            <a:picLocks noChangeAspect="1"/>
          </p:cNvPicPr>
          <p:nvPr/>
        </p:nvPicPr>
        <p:blipFill>
          <a:blip r:embed="rId2"/>
          <a:stretch>
            <a:fillRect/>
          </a:stretch>
        </p:blipFill>
        <p:spPr>
          <a:xfrm>
            <a:off x="1371600" y="1623528"/>
            <a:ext cx="7543800" cy="4852115"/>
          </a:xfrm>
          <a:prstGeom prst="rect">
            <a:avLst/>
          </a:prstGeom>
        </p:spPr>
      </p:pic>
    </p:spTree>
    <p:extLst>
      <p:ext uri="{BB962C8B-B14F-4D97-AF65-F5344CB8AC3E}">
        <p14:creationId xmlns:p14="http://schemas.microsoft.com/office/powerpoint/2010/main" val="3870272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C145C69E-FAC7-49AA-AA29-A664DBEA1741}"/>
              </a:ext>
            </a:extLst>
          </p:cNvPr>
          <p:cNvSpPr>
            <a:spLocks noGrp="1"/>
          </p:cNvSpPr>
          <p:nvPr>
            <p:ph type="title"/>
          </p:nvPr>
        </p:nvSpPr>
        <p:spPr/>
        <p:txBody>
          <a:bodyPr/>
          <a:lstStyle/>
          <a:p>
            <a:r>
              <a:rPr lang="en-US" dirty="0"/>
              <a:t>Case study</a:t>
            </a:r>
            <a:endParaRPr lang="en-ID" dirty="0"/>
          </a:p>
        </p:txBody>
      </p:sp>
      <p:sp>
        <p:nvSpPr>
          <p:cNvPr id="4" name="Subjudul 3">
            <a:extLst>
              <a:ext uri="{FF2B5EF4-FFF2-40B4-BE49-F238E27FC236}">
                <a16:creationId xmlns:a16="http://schemas.microsoft.com/office/drawing/2014/main" id="{509B4131-D5DC-4A36-9EAC-222D61AED324}"/>
              </a:ext>
            </a:extLst>
          </p:cNvPr>
          <p:cNvSpPr>
            <a:spLocks noGrp="1"/>
          </p:cNvSpPr>
          <p:nvPr>
            <p:ph type="subTitle" idx="13"/>
          </p:nvPr>
        </p:nvSpPr>
        <p:spPr/>
        <p:txBody>
          <a:bodyPr>
            <a:normAutofit/>
          </a:bodyPr>
          <a:lstStyle/>
          <a:p>
            <a:pPr marL="0" indent="0">
              <a:buNone/>
            </a:pPr>
            <a:r>
              <a:rPr lang="en-US" dirty="0"/>
              <a:t>Gamify a game?</a:t>
            </a:r>
            <a:endParaRPr lang="en-ID" dirty="0"/>
          </a:p>
        </p:txBody>
      </p:sp>
      <p:pic>
        <p:nvPicPr>
          <p:cNvPr id="1026" name="Picture 2" descr="Image result for playstation trophy xbox achievement">
            <a:extLst>
              <a:ext uri="{FF2B5EF4-FFF2-40B4-BE49-F238E27FC236}">
                <a16:creationId xmlns:a16="http://schemas.microsoft.com/office/drawing/2014/main" id="{E96898BA-433B-4590-82A2-1D21DC9D98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3356992"/>
            <a:ext cx="5638800" cy="3171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2077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63DA66DD-B015-402D-89EB-613F025B8CBC}"/>
              </a:ext>
            </a:extLst>
          </p:cNvPr>
          <p:cNvSpPr>
            <a:spLocks noGrp="1"/>
          </p:cNvSpPr>
          <p:nvPr>
            <p:ph type="title"/>
          </p:nvPr>
        </p:nvSpPr>
        <p:spPr/>
        <p:txBody>
          <a:bodyPr/>
          <a:lstStyle/>
          <a:p>
            <a:r>
              <a:rPr lang="en-US" dirty="0"/>
              <a:t>Assignment</a:t>
            </a:r>
            <a:endParaRPr lang="en-ID" dirty="0"/>
          </a:p>
        </p:txBody>
      </p:sp>
      <p:sp>
        <p:nvSpPr>
          <p:cNvPr id="3" name="Tampungan Konten 2">
            <a:extLst>
              <a:ext uri="{FF2B5EF4-FFF2-40B4-BE49-F238E27FC236}">
                <a16:creationId xmlns:a16="http://schemas.microsoft.com/office/drawing/2014/main" id="{02D41500-0538-47D4-9CAA-753B30995C82}"/>
              </a:ext>
            </a:extLst>
          </p:cNvPr>
          <p:cNvSpPr>
            <a:spLocks noGrp="1"/>
          </p:cNvSpPr>
          <p:nvPr>
            <p:ph idx="1"/>
          </p:nvPr>
        </p:nvSpPr>
        <p:spPr/>
        <p:txBody>
          <a:bodyPr/>
          <a:lstStyle/>
          <a:p>
            <a:pPr marL="0" indent="0">
              <a:buNone/>
            </a:pPr>
            <a:r>
              <a:rPr lang="en-US" dirty="0"/>
              <a:t>Pick one of your favorite retro game</a:t>
            </a:r>
          </a:p>
          <a:p>
            <a:pPr marL="0" indent="0">
              <a:buNone/>
            </a:pPr>
            <a:r>
              <a:rPr lang="en-US" dirty="0"/>
              <a:t>Add gamification to the game to improve the experience</a:t>
            </a:r>
          </a:p>
          <a:p>
            <a:pPr marL="0" indent="0">
              <a:buNone/>
            </a:pPr>
            <a:endParaRPr lang="en-US" dirty="0"/>
          </a:p>
        </p:txBody>
      </p:sp>
    </p:spTree>
    <p:extLst>
      <p:ext uri="{BB962C8B-B14F-4D97-AF65-F5344CB8AC3E}">
        <p14:creationId xmlns:p14="http://schemas.microsoft.com/office/powerpoint/2010/main" val="11300712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id-ID" dirty="0"/>
          </a:p>
        </p:txBody>
      </p:sp>
      <p:sp>
        <p:nvSpPr>
          <p:cNvPr id="3" name="Content Placeholder 2"/>
          <p:cNvSpPr>
            <a:spLocks noGrp="1"/>
          </p:cNvSpPr>
          <p:nvPr>
            <p:ph idx="1"/>
          </p:nvPr>
        </p:nvSpPr>
        <p:spPr/>
        <p:txBody>
          <a:bodyPr/>
          <a:lstStyle/>
          <a:p>
            <a:pPr marL="0" indent="0">
              <a:buNone/>
            </a:pPr>
            <a:r>
              <a:rPr lang="en-ID" dirty="0"/>
              <a:t>Buxton, William. 2007. Sketching user experience. Elsevier</a:t>
            </a:r>
          </a:p>
          <a:p>
            <a:pPr marL="0" indent="0">
              <a:buNone/>
            </a:pPr>
            <a:r>
              <a:rPr lang="en-ID" dirty="0"/>
              <a:t>Anderson, Stephen. 2011. Seductive Interaction Design. New Riders.</a:t>
            </a:r>
          </a:p>
          <a:p>
            <a:pPr marL="0" indent="0">
              <a:buNone/>
            </a:pPr>
            <a:r>
              <a:rPr lang="en-ID" dirty="0" err="1"/>
              <a:t>Faranello</a:t>
            </a:r>
            <a:r>
              <a:rPr lang="en-ID" dirty="0"/>
              <a:t>, Scott. 2016. Practical UX Design. </a:t>
            </a:r>
            <a:r>
              <a:rPr lang="en-ID" dirty="0" err="1"/>
              <a:t>Packt</a:t>
            </a:r>
            <a:r>
              <a:rPr lang="en-ID" dirty="0"/>
              <a:t> Publishing</a:t>
            </a:r>
          </a:p>
          <a:p>
            <a:pPr marL="0" indent="0">
              <a:buNone/>
            </a:pPr>
            <a:endParaRPr lang="id-ID" dirty="0"/>
          </a:p>
        </p:txBody>
      </p:sp>
      <p:sp>
        <p:nvSpPr>
          <p:cNvPr id="4" name="Subtitle 3"/>
          <p:cNvSpPr>
            <a:spLocks noGrp="1"/>
          </p:cNvSpPr>
          <p:nvPr>
            <p:ph type="subTitle" idx="13"/>
          </p:nvPr>
        </p:nvSpPr>
        <p:spPr/>
        <p:txBody>
          <a:bodyPr/>
          <a:lstStyle/>
          <a:p>
            <a:pPr marL="0" indent="0">
              <a:buNone/>
            </a:pPr>
            <a:endParaRPr lang="id-ID" dirty="0"/>
          </a:p>
        </p:txBody>
      </p:sp>
      <p:sp>
        <p:nvSpPr>
          <p:cNvPr id="5" name="TextBox 4"/>
          <p:cNvSpPr txBox="1"/>
          <p:nvPr/>
        </p:nvSpPr>
        <p:spPr>
          <a:xfrm>
            <a:off x="3048000" y="816114"/>
            <a:ext cx="2519792" cy="707886"/>
          </a:xfrm>
          <a:prstGeom prst="rect">
            <a:avLst/>
          </a:prstGeom>
          <a:noFill/>
        </p:spPr>
        <p:txBody>
          <a:bodyPr wrap="none" rtlCol="0">
            <a:spAutoFit/>
          </a:bodyPr>
          <a:lstStyle/>
          <a:p>
            <a:r>
              <a:rPr lang="en-US" sz="4000" b="1" dirty="0"/>
              <a:t>References</a:t>
            </a:r>
          </a:p>
        </p:txBody>
      </p:sp>
    </p:spTree>
    <p:extLst>
      <p:ext uri="{BB962C8B-B14F-4D97-AF65-F5344CB8AC3E}">
        <p14:creationId xmlns:p14="http://schemas.microsoft.com/office/powerpoint/2010/main" val="994908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id-ID" dirty="0"/>
          </a:p>
        </p:txBody>
      </p:sp>
      <p:sp>
        <p:nvSpPr>
          <p:cNvPr id="3" name="Content Placeholder 2"/>
          <p:cNvSpPr>
            <a:spLocks noGrp="1"/>
          </p:cNvSpPr>
          <p:nvPr>
            <p:ph idx="1"/>
          </p:nvPr>
        </p:nvSpPr>
        <p:spPr/>
        <p:txBody>
          <a:bodyPr/>
          <a:lstStyle/>
          <a:p>
            <a:endParaRPr lang="id-ID" dirty="0"/>
          </a:p>
        </p:txBody>
      </p:sp>
      <p:sp>
        <p:nvSpPr>
          <p:cNvPr id="4" name="Subtitle 3"/>
          <p:cNvSpPr>
            <a:spLocks noGrp="1"/>
          </p:cNvSpPr>
          <p:nvPr>
            <p:ph type="subTitle" idx="13"/>
          </p:nvPr>
        </p:nvSpPr>
        <p:spPr/>
        <p:txBody>
          <a:bodyPr/>
          <a:lstStyle/>
          <a:p>
            <a:pPr marL="0" indent="0">
              <a:buNone/>
            </a:pPr>
            <a:endParaRPr lang="id-ID" dirty="0"/>
          </a:p>
        </p:txBody>
      </p:sp>
      <p:sp>
        <p:nvSpPr>
          <p:cNvPr id="5" name="TextBox 4"/>
          <p:cNvSpPr txBox="1"/>
          <p:nvPr/>
        </p:nvSpPr>
        <p:spPr>
          <a:xfrm>
            <a:off x="3048000" y="816114"/>
            <a:ext cx="4363759" cy="707886"/>
          </a:xfrm>
          <a:prstGeom prst="rect">
            <a:avLst/>
          </a:prstGeom>
          <a:noFill/>
        </p:spPr>
        <p:txBody>
          <a:bodyPr wrap="none" rtlCol="0">
            <a:spAutoFit/>
          </a:bodyPr>
          <a:lstStyle/>
          <a:p>
            <a:r>
              <a:rPr lang="en-US" sz="4000" b="1" dirty="0"/>
              <a:t>Learning Objectives</a:t>
            </a:r>
          </a:p>
        </p:txBody>
      </p:sp>
    </p:spTree>
    <p:extLst>
      <p:ext uri="{BB962C8B-B14F-4D97-AF65-F5344CB8AC3E}">
        <p14:creationId xmlns:p14="http://schemas.microsoft.com/office/powerpoint/2010/main" val="994908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AF9EB69E-4D75-415F-8F53-353DB406608D}"/>
              </a:ext>
            </a:extLst>
          </p:cNvPr>
          <p:cNvSpPr>
            <a:spLocks noGrp="1"/>
          </p:cNvSpPr>
          <p:nvPr>
            <p:ph type="title"/>
          </p:nvPr>
        </p:nvSpPr>
        <p:spPr/>
        <p:txBody>
          <a:bodyPr/>
          <a:lstStyle/>
          <a:p>
            <a:r>
              <a:rPr lang="en-US" dirty="0"/>
              <a:t>Gamify interaction?</a:t>
            </a:r>
            <a:endParaRPr lang="en-ID" dirty="0"/>
          </a:p>
        </p:txBody>
      </p:sp>
      <p:sp>
        <p:nvSpPr>
          <p:cNvPr id="3" name="Tampungan Konten 2">
            <a:extLst>
              <a:ext uri="{FF2B5EF4-FFF2-40B4-BE49-F238E27FC236}">
                <a16:creationId xmlns:a16="http://schemas.microsoft.com/office/drawing/2014/main" id="{73CAB34C-AD8C-45EC-8219-AECAB5DDB4F7}"/>
              </a:ext>
            </a:extLst>
          </p:cNvPr>
          <p:cNvSpPr>
            <a:spLocks noGrp="1"/>
          </p:cNvSpPr>
          <p:nvPr>
            <p:ph idx="1"/>
          </p:nvPr>
        </p:nvSpPr>
        <p:spPr/>
        <p:txBody>
          <a:bodyPr>
            <a:normAutofit lnSpcReduction="10000"/>
          </a:bodyPr>
          <a:lstStyle/>
          <a:p>
            <a:pPr marL="0" indent="0">
              <a:buNone/>
            </a:pPr>
            <a:r>
              <a:rPr lang="en-ID" dirty="0"/>
              <a:t>Naturally, games are a good place to start, given the ongoing devotion games inspire. Consider the social game </a:t>
            </a:r>
            <a:r>
              <a:rPr lang="en-ID" dirty="0" err="1"/>
              <a:t>FarmVille</a:t>
            </a:r>
            <a:r>
              <a:rPr lang="en-ID" dirty="0"/>
              <a:t>, which peaked at 80 million active users—all acquired in a matter of months. Or the check-in service Foursquare, which has warmed up people to the idea of sharing their location in return for points and badges. In the tech community Stack Overflow, members earn points and privileges through defined activities. These kinds of services hint at the addictive power of games, but there’s much more to a good game than meets the eye.</a:t>
            </a:r>
            <a:endParaRPr lang="en-ID" b="1" dirty="0"/>
          </a:p>
        </p:txBody>
      </p:sp>
      <p:sp>
        <p:nvSpPr>
          <p:cNvPr id="4" name="Subjudul 3">
            <a:extLst>
              <a:ext uri="{FF2B5EF4-FFF2-40B4-BE49-F238E27FC236}">
                <a16:creationId xmlns:a16="http://schemas.microsoft.com/office/drawing/2014/main" id="{AF856070-250A-49D0-9D84-12671809817E}"/>
              </a:ext>
            </a:extLst>
          </p:cNvPr>
          <p:cNvSpPr>
            <a:spLocks noGrp="1"/>
          </p:cNvSpPr>
          <p:nvPr>
            <p:ph type="subTitle" idx="13"/>
          </p:nvPr>
        </p:nvSpPr>
        <p:spPr/>
        <p:txBody>
          <a:bodyPr/>
          <a:lstStyle/>
          <a:p>
            <a:endParaRPr lang="en-ID"/>
          </a:p>
        </p:txBody>
      </p:sp>
    </p:spTree>
    <p:extLst>
      <p:ext uri="{BB962C8B-B14F-4D97-AF65-F5344CB8AC3E}">
        <p14:creationId xmlns:p14="http://schemas.microsoft.com/office/powerpoint/2010/main" val="988977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Judul 5">
            <a:extLst>
              <a:ext uri="{FF2B5EF4-FFF2-40B4-BE49-F238E27FC236}">
                <a16:creationId xmlns:a16="http://schemas.microsoft.com/office/drawing/2014/main" id="{C7DC04F9-F8AA-46B5-9F74-2C5D038883EC}"/>
              </a:ext>
            </a:extLst>
          </p:cNvPr>
          <p:cNvSpPr>
            <a:spLocks noGrp="1"/>
          </p:cNvSpPr>
          <p:nvPr>
            <p:ph type="title"/>
          </p:nvPr>
        </p:nvSpPr>
        <p:spPr/>
        <p:txBody>
          <a:bodyPr/>
          <a:lstStyle/>
          <a:p>
            <a:endParaRPr lang="en-ID"/>
          </a:p>
        </p:txBody>
      </p:sp>
      <p:pic>
        <p:nvPicPr>
          <p:cNvPr id="7" name="Gambar 6">
            <a:extLst>
              <a:ext uri="{FF2B5EF4-FFF2-40B4-BE49-F238E27FC236}">
                <a16:creationId xmlns:a16="http://schemas.microsoft.com/office/drawing/2014/main" id="{B8AE8D4C-58E9-441E-9EAA-227E52ABEECD}"/>
              </a:ext>
            </a:extLst>
          </p:cNvPr>
          <p:cNvPicPr>
            <a:picLocks noChangeAspect="1"/>
          </p:cNvPicPr>
          <p:nvPr/>
        </p:nvPicPr>
        <p:blipFill>
          <a:blip r:embed="rId2"/>
          <a:stretch>
            <a:fillRect/>
          </a:stretch>
        </p:blipFill>
        <p:spPr>
          <a:xfrm>
            <a:off x="1643220" y="2073289"/>
            <a:ext cx="7137901" cy="3650300"/>
          </a:xfrm>
          <a:prstGeom prst="rect">
            <a:avLst/>
          </a:prstGeom>
        </p:spPr>
      </p:pic>
    </p:spTree>
    <p:extLst>
      <p:ext uri="{BB962C8B-B14F-4D97-AF65-F5344CB8AC3E}">
        <p14:creationId xmlns:p14="http://schemas.microsoft.com/office/powerpoint/2010/main" val="3435907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1B0CB87C-3236-4502-8456-597E8D939400}"/>
              </a:ext>
            </a:extLst>
          </p:cNvPr>
          <p:cNvSpPr>
            <a:spLocks noGrp="1"/>
          </p:cNvSpPr>
          <p:nvPr>
            <p:ph type="title"/>
          </p:nvPr>
        </p:nvSpPr>
        <p:spPr/>
        <p:txBody>
          <a:bodyPr/>
          <a:lstStyle/>
          <a:p>
            <a:r>
              <a:rPr lang="en-US" dirty="0"/>
              <a:t>Do you want to continue?</a:t>
            </a:r>
            <a:endParaRPr lang="en-ID" dirty="0"/>
          </a:p>
        </p:txBody>
      </p:sp>
      <p:sp>
        <p:nvSpPr>
          <p:cNvPr id="5" name="Subjudul 4">
            <a:extLst>
              <a:ext uri="{FF2B5EF4-FFF2-40B4-BE49-F238E27FC236}">
                <a16:creationId xmlns:a16="http://schemas.microsoft.com/office/drawing/2014/main" id="{D8FF0354-D098-4F68-AE1B-8C49B5634A31}"/>
              </a:ext>
            </a:extLst>
          </p:cNvPr>
          <p:cNvSpPr>
            <a:spLocks noGrp="1"/>
          </p:cNvSpPr>
          <p:nvPr>
            <p:ph type="subTitle" idx="13"/>
          </p:nvPr>
        </p:nvSpPr>
        <p:spPr/>
        <p:txBody>
          <a:bodyPr/>
          <a:lstStyle/>
          <a:p>
            <a:endParaRPr lang="en-ID"/>
          </a:p>
        </p:txBody>
      </p:sp>
      <p:pic>
        <p:nvPicPr>
          <p:cNvPr id="6" name="Gambar 5">
            <a:extLst>
              <a:ext uri="{FF2B5EF4-FFF2-40B4-BE49-F238E27FC236}">
                <a16:creationId xmlns:a16="http://schemas.microsoft.com/office/drawing/2014/main" id="{AB8040B3-0749-4EF8-BF5D-A523FDBA6C61}"/>
              </a:ext>
            </a:extLst>
          </p:cNvPr>
          <p:cNvPicPr>
            <a:picLocks noChangeAspect="1"/>
          </p:cNvPicPr>
          <p:nvPr/>
        </p:nvPicPr>
        <p:blipFill>
          <a:blip r:embed="rId2"/>
          <a:stretch>
            <a:fillRect/>
          </a:stretch>
        </p:blipFill>
        <p:spPr>
          <a:xfrm>
            <a:off x="2438400" y="2831165"/>
            <a:ext cx="5026496" cy="3784527"/>
          </a:xfrm>
          <a:prstGeom prst="rect">
            <a:avLst/>
          </a:prstGeom>
        </p:spPr>
      </p:pic>
    </p:spTree>
    <p:extLst>
      <p:ext uri="{BB962C8B-B14F-4D97-AF65-F5344CB8AC3E}">
        <p14:creationId xmlns:p14="http://schemas.microsoft.com/office/powerpoint/2010/main" val="382720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4CA1CA16-4A38-4EEA-951C-BCBA5C3FD346}"/>
              </a:ext>
            </a:extLst>
          </p:cNvPr>
          <p:cNvSpPr>
            <a:spLocks noGrp="1"/>
          </p:cNvSpPr>
          <p:nvPr>
            <p:ph type="title"/>
          </p:nvPr>
        </p:nvSpPr>
        <p:spPr/>
        <p:txBody>
          <a:bodyPr/>
          <a:lstStyle/>
          <a:p>
            <a:endParaRPr lang="en-ID"/>
          </a:p>
        </p:txBody>
      </p:sp>
      <p:pic>
        <p:nvPicPr>
          <p:cNvPr id="5" name="Gambar 4">
            <a:extLst>
              <a:ext uri="{FF2B5EF4-FFF2-40B4-BE49-F238E27FC236}">
                <a16:creationId xmlns:a16="http://schemas.microsoft.com/office/drawing/2014/main" id="{8214B711-4B02-4684-A4DA-2FDC301A6F9D}"/>
              </a:ext>
            </a:extLst>
          </p:cNvPr>
          <p:cNvPicPr>
            <a:picLocks noChangeAspect="1"/>
          </p:cNvPicPr>
          <p:nvPr/>
        </p:nvPicPr>
        <p:blipFill>
          <a:blip r:embed="rId2"/>
          <a:stretch>
            <a:fillRect/>
          </a:stretch>
        </p:blipFill>
        <p:spPr>
          <a:xfrm>
            <a:off x="2971800" y="2971800"/>
            <a:ext cx="4389649" cy="3547864"/>
          </a:xfrm>
          <a:prstGeom prst="rect">
            <a:avLst/>
          </a:prstGeom>
        </p:spPr>
      </p:pic>
    </p:spTree>
    <p:extLst>
      <p:ext uri="{BB962C8B-B14F-4D97-AF65-F5344CB8AC3E}">
        <p14:creationId xmlns:p14="http://schemas.microsoft.com/office/powerpoint/2010/main" val="1216586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2BF2F0D9-9EFB-4D50-B42C-E95177C2BD28}"/>
              </a:ext>
            </a:extLst>
          </p:cNvPr>
          <p:cNvSpPr>
            <a:spLocks noGrp="1"/>
          </p:cNvSpPr>
          <p:nvPr>
            <p:ph type="title"/>
          </p:nvPr>
        </p:nvSpPr>
        <p:spPr/>
        <p:txBody>
          <a:bodyPr/>
          <a:lstStyle/>
          <a:p>
            <a:r>
              <a:rPr lang="en-US" dirty="0"/>
              <a:t>Life is a game</a:t>
            </a:r>
            <a:endParaRPr lang="en-ID" dirty="0"/>
          </a:p>
        </p:txBody>
      </p:sp>
      <p:pic>
        <p:nvPicPr>
          <p:cNvPr id="5" name="Gambar 4">
            <a:extLst>
              <a:ext uri="{FF2B5EF4-FFF2-40B4-BE49-F238E27FC236}">
                <a16:creationId xmlns:a16="http://schemas.microsoft.com/office/drawing/2014/main" id="{BA785401-8BD4-4119-AD23-3B560FD4551B}"/>
              </a:ext>
            </a:extLst>
          </p:cNvPr>
          <p:cNvPicPr>
            <a:picLocks noChangeAspect="1"/>
          </p:cNvPicPr>
          <p:nvPr/>
        </p:nvPicPr>
        <p:blipFill>
          <a:blip r:embed="rId2"/>
          <a:stretch>
            <a:fillRect/>
          </a:stretch>
        </p:blipFill>
        <p:spPr>
          <a:xfrm>
            <a:off x="1744824" y="3124200"/>
            <a:ext cx="7006750" cy="3344686"/>
          </a:xfrm>
          <a:prstGeom prst="rect">
            <a:avLst/>
          </a:prstGeom>
        </p:spPr>
      </p:pic>
    </p:spTree>
    <p:extLst>
      <p:ext uri="{BB962C8B-B14F-4D97-AF65-F5344CB8AC3E}">
        <p14:creationId xmlns:p14="http://schemas.microsoft.com/office/powerpoint/2010/main" val="3591394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E8615D95-4AD0-4357-B765-82502DBBFF19}"/>
              </a:ext>
            </a:extLst>
          </p:cNvPr>
          <p:cNvSpPr>
            <a:spLocks noGrp="1"/>
          </p:cNvSpPr>
          <p:nvPr>
            <p:ph type="title"/>
          </p:nvPr>
        </p:nvSpPr>
        <p:spPr/>
        <p:txBody>
          <a:bodyPr/>
          <a:lstStyle/>
          <a:p>
            <a:r>
              <a:rPr lang="en-US" dirty="0"/>
              <a:t>Why gamify?</a:t>
            </a:r>
            <a:endParaRPr lang="en-ID" dirty="0"/>
          </a:p>
        </p:txBody>
      </p:sp>
      <p:pic>
        <p:nvPicPr>
          <p:cNvPr id="5" name="Gambar 4">
            <a:extLst>
              <a:ext uri="{FF2B5EF4-FFF2-40B4-BE49-F238E27FC236}">
                <a16:creationId xmlns:a16="http://schemas.microsoft.com/office/drawing/2014/main" id="{0FFC58D4-4589-4F0A-A0D7-2E0EF72636A6}"/>
              </a:ext>
            </a:extLst>
          </p:cNvPr>
          <p:cNvPicPr>
            <a:picLocks noChangeAspect="1"/>
          </p:cNvPicPr>
          <p:nvPr/>
        </p:nvPicPr>
        <p:blipFill>
          <a:blip r:embed="rId2"/>
          <a:stretch>
            <a:fillRect/>
          </a:stretch>
        </p:blipFill>
        <p:spPr>
          <a:xfrm>
            <a:off x="2895600" y="3048000"/>
            <a:ext cx="4538662" cy="3497090"/>
          </a:xfrm>
          <a:prstGeom prst="rect">
            <a:avLst/>
          </a:prstGeom>
        </p:spPr>
      </p:pic>
    </p:spTree>
    <p:extLst>
      <p:ext uri="{BB962C8B-B14F-4D97-AF65-F5344CB8AC3E}">
        <p14:creationId xmlns:p14="http://schemas.microsoft.com/office/powerpoint/2010/main" val="2391224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E8615D95-4AD0-4357-B765-82502DBBFF19}"/>
              </a:ext>
            </a:extLst>
          </p:cNvPr>
          <p:cNvSpPr>
            <a:spLocks noGrp="1"/>
          </p:cNvSpPr>
          <p:nvPr>
            <p:ph type="title"/>
          </p:nvPr>
        </p:nvSpPr>
        <p:spPr/>
        <p:txBody>
          <a:bodyPr/>
          <a:lstStyle/>
          <a:p>
            <a:r>
              <a:rPr lang="en-US" dirty="0"/>
              <a:t>Why gamify?</a:t>
            </a:r>
            <a:endParaRPr lang="en-ID" dirty="0"/>
          </a:p>
        </p:txBody>
      </p:sp>
      <p:sp>
        <p:nvSpPr>
          <p:cNvPr id="6" name="Tampungan Konten 5">
            <a:extLst>
              <a:ext uri="{FF2B5EF4-FFF2-40B4-BE49-F238E27FC236}">
                <a16:creationId xmlns:a16="http://schemas.microsoft.com/office/drawing/2014/main" id="{8FA679D8-283E-44CB-B7DF-E2B1F0C8FDCE}"/>
              </a:ext>
            </a:extLst>
          </p:cNvPr>
          <p:cNvSpPr>
            <a:spLocks noGrp="1"/>
          </p:cNvSpPr>
          <p:nvPr>
            <p:ph idx="1"/>
          </p:nvPr>
        </p:nvSpPr>
        <p:spPr/>
        <p:txBody>
          <a:bodyPr/>
          <a:lstStyle/>
          <a:p>
            <a:endParaRPr lang="en-ID"/>
          </a:p>
        </p:txBody>
      </p:sp>
      <p:sp>
        <p:nvSpPr>
          <p:cNvPr id="7" name="Subjudul 6">
            <a:extLst>
              <a:ext uri="{FF2B5EF4-FFF2-40B4-BE49-F238E27FC236}">
                <a16:creationId xmlns:a16="http://schemas.microsoft.com/office/drawing/2014/main" id="{CBE0A731-2EA5-44D6-A14A-1F890EAC88DF}"/>
              </a:ext>
            </a:extLst>
          </p:cNvPr>
          <p:cNvSpPr>
            <a:spLocks noGrp="1"/>
          </p:cNvSpPr>
          <p:nvPr>
            <p:ph type="subTitle" idx="13"/>
          </p:nvPr>
        </p:nvSpPr>
        <p:spPr/>
        <p:txBody>
          <a:bodyPr/>
          <a:lstStyle/>
          <a:p>
            <a:pPr marL="0" indent="0">
              <a:buNone/>
            </a:pPr>
            <a:r>
              <a:rPr lang="en-US" dirty="0"/>
              <a:t>6 million gamers in </a:t>
            </a:r>
            <a:r>
              <a:rPr lang="en-US" dirty="0" err="1"/>
              <a:t>indonesia</a:t>
            </a:r>
            <a:endParaRPr lang="en-ID" dirty="0"/>
          </a:p>
        </p:txBody>
      </p:sp>
      <p:pic>
        <p:nvPicPr>
          <p:cNvPr id="4" name="Gambar 3">
            <a:extLst>
              <a:ext uri="{FF2B5EF4-FFF2-40B4-BE49-F238E27FC236}">
                <a16:creationId xmlns:a16="http://schemas.microsoft.com/office/drawing/2014/main" id="{9E72B092-8F99-47F4-8C91-842761427901}"/>
              </a:ext>
            </a:extLst>
          </p:cNvPr>
          <p:cNvPicPr>
            <a:picLocks noChangeAspect="1"/>
          </p:cNvPicPr>
          <p:nvPr/>
        </p:nvPicPr>
        <p:blipFill>
          <a:blip r:embed="rId2"/>
          <a:stretch>
            <a:fillRect/>
          </a:stretch>
        </p:blipFill>
        <p:spPr>
          <a:xfrm>
            <a:off x="2743200" y="3352686"/>
            <a:ext cx="5616575" cy="3086213"/>
          </a:xfrm>
          <a:prstGeom prst="rect">
            <a:avLst/>
          </a:prstGeom>
        </p:spPr>
      </p:pic>
    </p:spTree>
    <p:extLst>
      <p:ext uri="{BB962C8B-B14F-4D97-AF65-F5344CB8AC3E}">
        <p14:creationId xmlns:p14="http://schemas.microsoft.com/office/powerpoint/2010/main" val="3764012070"/>
      </p:ext>
    </p:extLst>
  </p:cSld>
  <p:clrMapOvr>
    <a:masterClrMapping/>
  </p:clrMapOvr>
</p:sld>
</file>

<file path=ppt/theme/theme1.xml><?xml version="1.0" encoding="utf-8"?>
<a:theme xmlns:a="http://schemas.openxmlformats.org/drawingml/2006/main" name="Template PPT 2015">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Template PPT 2015</Template>
  <TotalTime>331</TotalTime>
  <Words>194</Words>
  <Application>Microsoft Office PowerPoint</Application>
  <PresentationFormat>Tampilan Layar (4:3)</PresentationFormat>
  <Paragraphs>20</Paragraphs>
  <Slides>15</Slides>
  <Notes>0</Notes>
  <HiddenSlides>0</HiddenSlides>
  <MMClips>0</MMClips>
  <ScaleCrop>false</ScaleCrop>
  <HeadingPairs>
    <vt:vector size="6" baseType="variant">
      <vt:variant>
        <vt:lpstr>Font Dipakai</vt:lpstr>
      </vt:variant>
      <vt:variant>
        <vt:i4>5</vt:i4>
      </vt:variant>
      <vt:variant>
        <vt:lpstr>Tema</vt:lpstr>
      </vt:variant>
      <vt:variant>
        <vt:i4>1</vt:i4>
      </vt:variant>
      <vt:variant>
        <vt:lpstr>Judul Slide</vt:lpstr>
      </vt:variant>
      <vt:variant>
        <vt:i4>15</vt:i4>
      </vt:variant>
    </vt:vector>
  </HeadingPairs>
  <TitlesOfParts>
    <vt:vector size="21" baseType="lpstr">
      <vt:lpstr>ＭＳ Ｐゴシック</vt:lpstr>
      <vt:lpstr>Arial</vt:lpstr>
      <vt:lpstr>Calibri</vt:lpstr>
      <vt:lpstr>Open Sans</vt:lpstr>
      <vt:lpstr>Wingdings</vt:lpstr>
      <vt:lpstr>Template PPT 2015</vt:lpstr>
      <vt:lpstr>Gamified Interaction Session  #05</vt:lpstr>
      <vt:lpstr>Presentasi PowerPoint</vt:lpstr>
      <vt:lpstr>Gamify interaction?</vt:lpstr>
      <vt:lpstr>Presentasi PowerPoint</vt:lpstr>
      <vt:lpstr>Do you want to continue?</vt:lpstr>
      <vt:lpstr>Presentasi PowerPoint</vt:lpstr>
      <vt:lpstr>Life is a game</vt:lpstr>
      <vt:lpstr>Why gamify?</vt:lpstr>
      <vt:lpstr>Why gamify?</vt:lpstr>
      <vt:lpstr>Presentasi PowerPoint</vt:lpstr>
      <vt:lpstr>Presentasi PowerPoint</vt:lpstr>
      <vt:lpstr>Presentasi PowerPoint</vt:lpstr>
      <vt:lpstr>Case study</vt:lpstr>
      <vt:lpstr>Assignment</vt:lpstr>
      <vt:lpstr>Presentasi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Session  #</dc:title>
  <dc:creator>Yulia</dc:creator>
  <cp:lastModifiedBy>dodick sudirman</cp:lastModifiedBy>
  <cp:revision>45</cp:revision>
  <dcterms:created xsi:type="dcterms:W3CDTF">2015-05-04T03:33:03Z</dcterms:created>
  <dcterms:modified xsi:type="dcterms:W3CDTF">2017-07-03T16:16:50Z</dcterms:modified>
</cp:coreProperties>
</file>

<file path=docProps/thumbnail.jpeg>
</file>